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1" r:id="rId47"/>
    <p:sldId id="30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C3E6"/>
    <a:srgbClr val="FFF8E5"/>
    <a:srgbClr val="F0F4FA"/>
    <a:srgbClr val="F3F8F0"/>
    <a:srgbClr val="73BC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9" autoAdjust="0"/>
    <p:restoredTop sz="94660"/>
  </p:normalViewPr>
  <p:slideViewPr>
    <p:cSldViewPr snapToGrid="0">
      <p:cViewPr varScale="1">
        <p:scale>
          <a:sx n="85" d="100"/>
          <a:sy n="85" d="100"/>
        </p:scale>
        <p:origin x="69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2025/11/13</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2025/11/13</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文本框 70">
            <a:extLst>
              <a:ext uri="{FF2B5EF4-FFF2-40B4-BE49-F238E27FC236}">
                <a16:creationId xmlns:a16="http://schemas.microsoft.com/office/drawing/2014/main" id="{5981EFFB-0FD5-FD9A-52C7-C46A96FD1155}"/>
              </a:ext>
            </a:extLst>
          </p:cNvPr>
          <p:cNvSpPr txBox="1"/>
          <p:nvPr/>
        </p:nvSpPr>
        <p:spPr>
          <a:xfrm>
            <a:off x="3357481" y="438846"/>
            <a:ext cx="6896819" cy="369332"/>
          </a:xfrm>
          <a:prstGeom prst="rect">
            <a:avLst/>
          </a:prstGeom>
          <a:noFill/>
        </p:spPr>
        <p:txBody>
          <a:bodyPr wrap="square">
            <a:spAutoFit/>
          </a:bodyPr>
          <a:lstStyle/>
          <a:p>
            <a:r>
              <a:rPr lang="en" altLang="zh-CN" b="1" i="0" dirty="0">
                <a:solidFill>
                  <a:srgbClr val="111133"/>
                </a:solidFill>
                <a:effectLst/>
                <a:latin typeface="-apple-system"/>
              </a:rPr>
              <a:t>Prompt-driven Unified Text Attribute Graph Ownership Verification</a:t>
            </a:r>
            <a:endParaRPr lang="zh-CN" altLang="en-US" dirty="0"/>
          </a:p>
        </p:txBody>
      </p: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60B6803B-4F48-5DDC-2C4A-A2F145E1ECAC}"/>
              </a:ext>
            </a:extLst>
          </p:cNvPr>
          <p:cNvSpPr/>
          <p:nvPr/>
        </p:nvSpPr>
        <p:spPr>
          <a:xfrm>
            <a:off x="46654" y="118788"/>
            <a:ext cx="6848669" cy="2055242"/>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255F8B6A-494F-4BE0-60F1-706DDDAB4946}"/>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1179632B-9F91-5347-257D-AE9765F901D3}"/>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3B9FF438-511E-2C95-D2B4-913C7D6DE8CB}"/>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E99A93B8-3007-817D-3E8E-564FB5ACF989}"/>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FE2FC7D-CE4D-AA98-7B5D-B5B95D1C6DAA}"/>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492F2356-2B43-CF0B-13A8-F749276635F2}"/>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C78E6CC-537B-55D0-9C68-3DA5DAC94AD9}"/>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12F7D48-92AE-B676-DB93-A18B60357654}"/>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873B1700-393A-6929-8E73-35E00A93D654}"/>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E27E7122-840F-B04E-949F-E6D16838EC55}"/>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443122CC-55C0-D374-E247-8AC1163545A0}"/>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11FFAF83-F858-D9EF-3F5B-FD1F3EC6FDE1}"/>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A812627E-6730-9829-7509-A37CAA218748}"/>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E63A5CE1-718F-F1D0-0A16-BB0E0DF2D74E}"/>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52E4E29-A2E4-4C6F-7208-7DEEAE450012}"/>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ACA13AC3-5406-5909-B966-ADECF9AB3900}"/>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45FE113-3965-624B-1474-22A54FAD4C88}"/>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343BA00C-4C83-87A4-E3C1-0C9CBC3B8DCB}"/>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2CE696B-9BDD-039A-0F0C-57570643C94B}"/>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6FB2362-FAC8-76E7-D0A5-B103A19E5F2B}"/>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4DC7BA1-32F7-F810-C9A4-A11833550C1E}"/>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D9CA2B00-67F7-DAB6-E9C7-CEB829575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836B6791-A59F-06A9-6FBE-C1449B83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EFE0E7F5-9A2F-DF7B-A57F-D638EFBE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021ABD96-45C8-8E5E-12D3-4E6C27036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9B73A4C0-CA5A-30E8-4363-DC53F3248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C4A6B7A7-C1A6-113D-563B-831EE5157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B3B26B70-A113-E906-401F-D4733FB2A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166D5075-B075-9515-096E-957F25BC5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ADB01D09-DF03-99AB-E1D5-238B1DDD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1455AFD7-26AD-94A3-8B72-ABF4CDAD01AB}"/>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3959A7EC-6FD0-0B81-61C8-0F165B04DAB4}"/>
              </a:ext>
            </a:extLst>
          </p:cNvPr>
          <p:cNvSpPr/>
          <p:nvPr/>
        </p:nvSpPr>
        <p:spPr>
          <a:xfrm>
            <a:off x="1823376" y="968191"/>
            <a:ext cx="1021090" cy="211957"/>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5E0D3CB6-ACC5-50B3-C179-F0EEB2053EB5}"/>
              </a:ext>
            </a:extLst>
          </p:cNvPr>
          <p:cNvSpPr/>
          <p:nvPr/>
        </p:nvSpPr>
        <p:spPr>
          <a:xfrm>
            <a:off x="46654" y="2419670"/>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BBCA92FA-78C2-A80A-560E-A9954B67B0F8}"/>
              </a:ext>
            </a:extLst>
          </p:cNvPr>
          <p:cNvSpPr/>
          <p:nvPr/>
        </p:nvSpPr>
        <p:spPr>
          <a:xfrm>
            <a:off x="7042799" y="118788"/>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9883374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86" name="矩形 85">
            <a:extLst>
              <a:ext uri="{FF2B5EF4-FFF2-40B4-BE49-F238E27FC236}">
                <a16:creationId xmlns:a16="http://schemas.microsoft.com/office/drawing/2014/main" id="{8EE275B8-381D-9645-254E-4D04FA92A1C0}"/>
              </a:ext>
            </a:extLst>
          </p:cNvPr>
          <p:cNvSpPr/>
          <p:nvPr/>
        </p:nvSpPr>
        <p:spPr>
          <a:xfrm>
            <a:off x="-1" y="9654"/>
            <a:ext cx="6848669" cy="2198560"/>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597471" y="52007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02271" y="89333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956185" y="133123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374824" y="63592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07228" y="63592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20287" y="98931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642934" y="100919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12028" y="88365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966565" y="102906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12028" y="100919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369356" y="93164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597471" y="65580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641215" y="137774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527933" y="126548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338369" y="8564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334406" y="113387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259599" y="81579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977300" y="59070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954441" y="5022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288943" y="49032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083029" y="55819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6" y="804270"/>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428" y="200123"/>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531" y="431551"/>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700" y="750744"/>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438" y="1113444"/>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1" y="820311"/>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25" y="235413"/>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76" y="1185797"/>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54" y="1268390"/>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10686" y="1500572"/>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88" name="箭头: 右 87">
            <a:extLst>
              <a:ext uri="{FF2B5EF4-FFF2-40B4-BE49-F238E27FC236}">
                <a16:creationId xmlns:a16="http://schemas.microsoft.com/office/drawing/2014/main" id="{D9669C7A-6628-E281-BD3D-975D31A09DE5}"/>
              </a:ext>
            </a:extLst>
          </p:cNvPr>
          <p:cNvSpPr/>
          <p:nvPr/>
        </p:nvSpPr>
        <p:spPr>
          <a:xfrm>
            <a:off x="1823375" y="968190"/>
            <a:ext cx="673200" cy="275835"/>
          </a:xfrm>
          <a:prstGeom prst="right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CBD19F17-80B5-617A-BC1A-28F8F332B00F}"/>
              </a:ext>
            </a:extLst>
          </p:cNvPr>
          <p:cNvSpPr/>
          <p:nvPr/>
        </p:nvSpPr>
        <p:spPr>
          <a:xfrm>
            <a:off x="-2" y="2547625"/>
            <a:ext cx="6848669" cy="3378729"/>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a:extLst>
              <a:ext uri="{FF2B5EF4-FFF2-40B4-BE49-F238E27FC236}">
                <a16:creationId xmlns:a16="http://schemas.microsoft.com/office/drawing/2014/main" id="{0B17769C-450B-019E-FB72-E6802ED949F0}"/>
              </a:ext>
            </a:extLst>
          </p:cNvPr>
          <p:cNvSpPr/>
          <p:nvPr/>
        </p:nvSpPr>
        <p:spPr>
          <a:xfrm>
            <a:off x="6996145" y="0"/>
            <a:ext cx="4458700" cy="5648839"/>
          </a:xfrm>
          <a:prstGeom prst="rect">
            <a:avLst/>
          </a:prstGeom>
          <a:solidFill>
            <a:srgbClr val="FFF8E5"/>
          </a:solidFill>
          <a:ln w="12700">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7741" y="11529"/>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7197" y="1233059"/>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5246804" y="639125"/>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5395149" y="727462"/>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5495350" y="63912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08C4C203-476C-0ADC-32AD-BFB0149E6FCD}"/>
              </a:ext>
            </a:extLst>
          </p:cNvPr>
          <p:cNvSpPr/>
          <p:nvPr/>
        </p:nvSpPr>
        <p:spPr>
          <a:xfrm>
            <a:off x="2608455" y="783846"/>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F20189C5-E251-E3BC-F789-FBAB08807590}"/>
              </a:ext>
            </a:extLst>
          </p:cNvPr>
          <p:cNvSpPr/>
          <p:nvPr/>
        </p:nvSpPr>
        <p:spPr>
          <a:xfrm>
            <a:off x="2756800" y="872183"/>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7401E430-F0F3-E812-3AF0-EC7392599315}"/>
              </a:ext>
            </a:extLst>
          </p:cNvPr>
          <p:cNvSpPr/>
          <p:nvPr/>
        </p:nvSpPr>
        <p:spPr>
          <a:xfrm>
            <a:off x="2857001" y="783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箭头: 上下 30">
            <a:extLst>
              <a:ext uri="{FF2B5EF4-FFF2-40B4-BE49-F238E27FC236}">
                <a16:creationId xmlns:a16="http://schemas.microsoft.com/office/drawing/2014/main" id="{2F127BE0-A1B5-58C1-C69F-A19AFADEB3B6}"/>
              </a:ext>
            </a:extLst>
          </p:cNvPr>
          <p:cNvSpPr/>
          <p:nvPr/>
        </p:nvSpPr>
        <p:spPr>
          <a:xfrm>
            <a:off x="4133013" y="727237"/>
            <a:ext cx="173779" cy="671858"/>
          </a:xfrm>
          <a:prstGeom prst="upDownArrow">
            <a:avLst/>
          </a:prstGeom>
          <a:solidFill>
            <a:srgbClr val="9DC3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6473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2494</TotalTime>
  <Words>3879</Words>
  <Application>Microsoft Office PowerPoint</Application>
  <PresentationFormat>宽屏</PresentationFormat>
  <Paragraphs>356</Paragraphs>
  <Slides>47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47</vt:i4>
      </vt:variant>
    </vt:vector>
  </HeadingPairs>
  <TitlesOfParts>
    <vt:vector size="60" baseType="lpstr">
      <vt:lpstr>-apple-system</vt:lpstr>
      <vt:lpstr>quote-cjk-patch</vt:lpstr>
      <vt:lpstr>SimSong</vt:lpstr>
      <vt:lpstr>等线</vt:lpstr>
      <vt:lpstr>等线 Light</vt:lpstr>
      <vt:lpstr>宋体</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767</cp:revision>
  <dcterms:created xsi:type="dcterms:W3CDTF">2025-08-14T07:06:40Z</dcterms:created>
  <dcterms:modified xsi:type="dcterms:W3CDTF">2025-11-13T17:28:59Z</dcterms:modified>
</cp:coreProperties>
</file>